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8288000" cy="10287000"/>
  <p:notesSz cx="6858000" cy="9144000"/>
  <p:embeddedFontLst>
    <p:embeddedFont>
      <p:font typeface="Afarsek Bold" panose="020B0604020202020204" charset="-79"/>
      <p:regular r:id="rId11"/>
    </p:embeddedFont>
    <p:embeddedFont>
      <p:font typeface="Gveret Levin" panose="020B0604020202020204" charset="-79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7" d="100"/>
          <a:sy n="47" d="100"/>
        </p:scale>
        <p:origin x="500" y="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516931"/>
          </a:xfrm>
          <a:custGeom>
            <a:avLst/>
            <a:gdLst/>
            <a:ahLst/>
            <a:cxnLst/>
            <a:rect l="l" t="t" r="r" b="b"/>
            <a:pathLst>
              <a:path w="18288000" h="10516931">
                <a:moveTo>
                  <a:pt x="0" y="0"/>
                </a:moveTo>
                <a:lnTo>
                  <a:pt x="18288000" y="0"/>
                </a:lnTo>
                <a:lnTo>
                  <a:pt x="18288000" y="10516931"/>
                </a:lnTo>
                <a:lnTo>
                  <a:pt x="0" y="105169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90" r="-1090"/>
            </a:stretch>
          </a:blipFill>
        </p:spPr>
        <p:txBody>
          <a:bodyPr/>
          <a:lstStyle/>
          <a:p>
            <a:endParaRPr lang="LID4096"/>
          </a:p>
        </p:txBody>
      </p:sp>
      <p:sp>
        <p:nvSpPr>
          <p:cNvPr id="3" name="Freeform 3"/>
          <p:cNvSpPr/>
          <p:nvPr/>
        </p:nvSpPr>
        <p:spPr>
          <a:xfrm>
            <a:off x="152400" y="152400"/>
            <a:ext cx="18288000" cy="10516931"/>
          </a:xfrm>
          <a:custGeom>
            <a:avLst/>
            <a:gdLst/>
            <a:ahLst/>
            <a:cxnLst/>
            <a:rect l="l" t="t" r="r" b="b"/>
            <a:pathLst>
              <a:path w="18288000" h="10516931">
                <a:moveTo>
                  <a:pt x="0" y="0"/>
                </a:moveTo>
                <a:lnTo>
                  <a:pt x="18288000" y="0"/>
                </a:lnTo>
                <a:lnTo>
                  <a:pt x="18288000" y="10516931"/>
                </a:lnTo>
                <a:lnTo>
                  <a:pt x="0" y="1051693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090" r="-1090"/>
            </a:stretch>
          </a:blipFill>
        </p:spPr>
        <p:txBody>
          <a:bodyPr/>
          <a:lstStyle/>
          <a:p>
            <a:endParaRPr lang="LID4096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3333"/>
            </a:stretch>
          </a:blipFill>
        </p:spPr>
        <p:txBody>
          <a:bodyPr/>
          <a:lstStyle/>
          <a:p>
            <a:endParaRPr lang="LID4096"/>
          </a:p>
        </p:txBody>
      </p:sp>
      <p:sp>
        <p:nvSpPr>
          <p:cNvPr id="3" name="Freeform 3"/>
          <p:cNvSpPr/>
          <p:nvPr/>
        </p:nvSpPr>
        <p:spPr>
          <a:xfrm>
            <a:off x="649209" y="326058"/>
            <a:ext cx="9720233" cy="9634885"/>
          </a:xfrm>
          <a:custGeom>
            <a:avLst/>
            <a:gdLst/>
            <a:ahLst/>
            <a:cxnLst/>
            <a:rect l="l" t="t" r="r" b="b"/>
            <a:pathLst>
              <a:path w="9720233" h="9634885">
                <a:moveTo>
                  <a:pt x="0" y="0"/>
                </a:moveTo>
                <a:lnTo>
                  <a:pt x="9720233" y="0"/>
                </a:lnTo>
                <a:lnTo>
                  <a:pt x="9720233" y="9634884"/>
                </a:lnTo>
                <a:lnTo>
                  <a:pt x="0" y="96348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7784" b="-17784"/>
            </a:stretch>
          </a:blipFill>
        </p:spPr>
        <p:txBody>
          <a:bodyPr/>
          <a:lstStyle/>
          <a:p>
            <a:endParaRPr lang="LID4096"/>
          </a:p>
        </p:txBody>
      </p:sp>
      <p:sp>
        <p:nvSpPr>
          <p:cNvPr id="4" name="TextBox 4"/>
          <p:cNvSpPr txBox="1"/>
          <p:nvPr/>
        </p:nvSpPr>
        <p:spPr>
          <a:xfrm>
            <a:off x="10719016" y="3049169"/>
            <a:ext cx="7165678" cy="11303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9099"/>
              </a:lnSpc>
            </a:pPr>
            <a:r>
              <a:rPr lang="he-IL" sz="6499" b="1">
                <a:solidFill>
                  <a:srgbClr val="1E4B2D"/>
                </a:solidFill>
                <a:latin typeface="Afarsek Bold"/>
                <a:ea typeface="Afarsek Bold"/>
                <a:cs typeface="Afarsek Bold"/>
                <a:sym typeface="Afarsek Bold"/>
                <a:rtl/>
              </a:rPr>
              <a:t>צוות שכולו נתינה ומקצועיות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3422935" y="1831352"/>
            <a:ext cx="4461759" cy="9791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7979"/>
              </a:lnSpc>
            </a:pPr>
            <a:r>
              <a:rPr lang="he-IL" sz="5699">
                <a:solidFill>
                  <a:srgbClr val="37A059"/>
                </a:solidFill>
                <a:latin typeface="Gveret Levin"/>
                <a:ea typeface="Gveret Levin"/>
                <a:cs typeface="Gveret Levin"/>
                <a:sym typeface="Gveret Levin"/>
                <a:rtl/>
              </a:rPr>
              <a:t>הצוות שלנו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894" t="-10569" r="-5894"/>
            </a:stretch>
          </a:blipFill>
        </p:spPr>
        <p:txBody>
          <a:bodyPr/>
          <a:lstStyle/>
          <a:p>
            <a:endParaRPr lang="LID4096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2853"/>
            <a:ext cx="18284428" cy="10199284"/>
            <a:chOff x="0" y="0"/>
            <a:chExt cx="24379238" cy="135990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79301" cy="13599033"/>
            </a:xfrm>
            <a:custGeom>
              <a:avLst/>
              <a:gdLst/>
              <a:ahLst/>
              <a:cxnLst/>
              <a:rect l="l" t="t" r="r" b="b"/>
              <a:pathLst>
                <a:path w="24379301" h="13599033">
                  <a:moveTo>
                    <a:pt x="0" y="0"/>
                  </a:moveTo>
                  <a:lnTo>
                    <a:pt x="24379301" y="0"/>
                  </a:lnTo>
                  <a:lnTo>
                    <a:pt x="24379301" y="13599033"/>
                  </a:lnTo>
                  <a:lnTo>
                    <a:pt x="0" y="1359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9" b="-29"/>
              </a:stretch>
            </a:blipFill>
          </p:spPr>
          <p:txBody>
            <a:bodyPr/>
            <a:lstStyle/>
            <a:p>
              <a:endParaRPr lang="LID4096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134269" cy="10200526"/>
          </a:xfrm>
          <a:custGeom>
            <a:avLst/>
            <a:gdLst/>
            <a:ahLst/>
            <a:cxnLst/>
            <a:rect l="l" t="t" r="r" b="b"/>
            <a:pathLst>
              <a:path w="18134269" h="10200526">
                <a:moveTo>
                  <a:pt x="0" y="0"/>
                </a:moveTo>
                <a:lnTo>
                  <a:pt x="18134269" y="0"/>
                </a:lnTo>
                <a:lnTo>
                  <a:pt x="18134269" y="10200526"/>
                </a:lnTo>
                <a:lnTo>
                  <a:pt x="0" y="1020052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6" b="-26"/>
            </a:stretch>
          </a:blipFill>
        </p:spPr>
        <p:txBody>
          <a:bodyPr/>
          <a:lstStyle/>
          <a:p>
            <a:endParaRPr lang="LID4096"/>
          </a:p>
        </p:txBody>
      </p:sp>
      <p:sp>
        <p:nvSpPr>
          <p:cNvPr id="3" name="TextBox 3"/>
          <p:cNvSpPr txBox="1"/>
          <p:nvPr/>
        </p:nvSpPr>
        <p:spPr>
          <a:xfrm>
            <a:off x="8102378" y="8290241"/>
            <a:ext cx="1182677" cy="605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4929"/>
              </a:lnSpc>
            </a:pPr>
            <a:r>
              <a:rPr lang="he-IL" sz="3520" b="1">
                <a:solidFill>
                  <a:srgbClr val="355D6F"/>
                </a:solidFill>
                <a:latin typeface="Afarsek Bold"/>
                <a:ea typeface="Afarsek Bold"/>
                <a:cs typeface="Afarsek Bold"/>
                <a:sym typeface="Afarsek Bold"/>
                <a:rtl/>
              </a:rPr>
              <a:t>סדות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5469"/>
            <a:ext cx="18288000" cy="10292469"/>
          </a:xfrm>
          <a:custGeom>
            <a:avLst/>
            <a:gdLst/>
            <a:ahLst/>
            <a:cxnLst/>
            <a:rect l="l" t="t" r="r" b="b"/>
            <a:pathLst>
              <a:path w="18288000" h="10292469">
                <a:moveTo>
                  <a:pt x="0" y="0"/>
                </a:moveTo>
                <a:lnTo>
                  <a:pt x="18288000" y="0"/>
                </a:lnTo>
                <a:lnTo>
                  <a:pt x="18288000" y="10292469"/>
                </a:lnTo>
                <a:lnTo>
                  <a:pt x="0" y="102924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LID4096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LID4096"/>
          </a:p>
        </p:txBody>
      </p:sp>
      <p:sp>
        <p:nvSpPr>
          <p:cNvPr id="3" name="Freeform 3"/>
          <p:cNvSpPr/>
          <p:nvPr/>
        </p:nvSpPr>
        <p:spPr>
          <a:xfrm>
            <a:off x="152400" y="1524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LID4096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78283" cy="10287000"/>
          </a:xfrm>
          <a:custGeom>
            <a:avLst/>
            <a:gdLst/>
            <a:ahLst/>
            <a:cxnLst/>
            <a:rect l="l" t="t" r="r" b="b"/>
            <a:pathLst>
              <a:path w="18278283" h="10287000">
                <a:moveTo>
                  <a:pt x="0" y="0"/>
                </a:moveTo>
                <a:lnTo>
                  <a:pt x="18278283" y="0"/>
                </a:lnTo>
                <a:lnTo>
                  <a:pt x="1827828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LID4096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78283" cy="10287000"/>
          </a:xfrm>
          <a:custGeom>
            <a:avLst/>
            <a:gdLst/>
            <a:ahLst/>
            <a:cxnLst/>
            <a:rect l="l" t="t" r="r" b="b"/>
            <a:pathLst>
              <a:path w="18278283" h="10287000">
                <a:moveTo>
                  <a:pt x="0" y="0"/>
                </a:moveTo>
                <a:lnTo>
                  <a:pt x="18278283" y="0"/>
                </a:lnTo>
                <a:lnTo>
                  <a:pt x="1827828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LID4096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</Words>
  <Application>Microsoft Office PowerPoint</Application>
  <PresentationFormat>מותאם אישית</PresentationFormat>
  <Paragraphs>3</Paragraphs>
  <Slides>9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4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9</vt:i4>
      </vt:variant>
    </vt:vector>
  </HeadingPairs>
  <TitlesOfParts>
    <vt:vector size="14" baseType="lpstr">
      <vt:lpstr>Gveret Levin</vt:lpstr>
      <vt:lpstr>Afarsek Bold</vt:lpstr>
      <vt:lpstr>Calibri</vt:lpstr>
      <vt:lpstr>Arial</vt:lpstr>
      <vt:lpstr>Office Theme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שפח מטה יהודה סיכום שנה 2026</dc:title>
  <cp:lastModifiedBy>גל תמים סיקולר</cp:lastModifiedBy>
  <cp:revision>1</cp:revision>
  <dcterms:created xsi:type="dcterms:W3CDTF">2006-08-16T00:00:00Z</dcterms:created>
  <dcterms:modified xsi:type="dcterms:W3CDTF">2026-07-05T11:48:06Z</dcterms:modified>
  <dc:identifier>DAHOEI-ZU1c</dc:identifier>
</cp:coreProperties>
</file>